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4" d="100"/>
          <a:sy n="54" d="100"/>
        </p:scale>
        <p:origin x="6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8395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170628"/>
            <a:ext cx="7477601" cy="1916430"/>
          </a:xfrm>
          <a:prstGeom prst="rect">
            <a:avLst/>
          </a:prstGeom>
          <a:noFill/>
          <a:ln/>
        </p:spPr>
        <p:txBody>
          <a:bodyPr wrap="squar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Key Logger Project Using Python</a:t>
            </a:r>
            <a:endParaRPr lang="en-US" sz="6036" dirty="0"/>
          </a:p>
        </p:txBody>
      </p:sp>
      <p:sp>
        <p:nvSpPr>
          <p:cNvPr id="6" name="Text 2"/>
          <p:cNvSpPr/>
          <p:nvPr/>
        </p:nvSpPr>
        <p:spPr>
          <a:xfrm>
            <a:off x="833199" y="4420314"/>
            <a:ext cx="7477601" cy="999768"/>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Discover the power of Python to create a customizable key logging application that captures user inputs, enabling security analysis and productivity insights.</a:t>
            </a:r>
            <a:endParaRPr lang="en-US" sz="1750" dirty="0"/>
          </a:p>
        </p:txBody>
      </p:sp>
      <p:sp>
        <p:nvSpPr>
          <p:cNvPr id="7" name="Shape 3"/>
          <p:cNvSpPr/>
          <p:nvPr/>
        </p:nvSpPr>
        <p:spPr>
          <a:xfrm>
            <a:off x="833199" y="5686663"/>
            <a:ext cx="355402" cy="355402"/>
          </a:xfrm>
          <a:prstGeom prst="roundRect">
            <a:avLst>
              <a:gd name="adj" fmla="val 25726039"/>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840819" y="5694283"/>
            <a:ext cx="340162" cy="340162"/>
          </a:xfrm>
          <a:prstGeom prst="rect">
            <a:avLst/>
          </a:prstGeom>
        </p:spPr>
      </p:pic>
      <p:sp>
        <p:nvSpPr>
          <p:cNvPr id="9" name="Text 4"/>
          <p:cNvSpPr/>
          <p:nvPr/>
        </p:nvSpPr>
        <p:spPr>
          <a:xfrm>
            <a:off x="1299686" y="5669994"/>
            <a:ext cx="1788557" cy="388858"/>
          </a:xfrm>
          <a:prstGeom prst="rect">
            <a:avLst/>
          </a:prstGeom>
          <a:noFill/>
          <a:ln/>
        </p:spPr>
        <p:txBody>
          <a:bodyPr wrap="none" rtlCol="0" anchor="t"/>
          <a:lstStyle/>
          <a:p>
            <a:pPr marL="0" indent="0" algn="l">
              <a:lnSpc>
                <a:spcPts val="3062"/>
              </a:lnSpc>
              <a:buNone/>
            </a:pPr>
            <a:r>
              <a:rPr lang="en-US" sz="2187" b="1" dirty="0">
                <a:solidFill>
                  <a:srgbClr val="DCD7E5"/>
                </a:solidFill>
                <a:latin typeface="Heebo" pitchFamily="34" charset="0"/>
                <a:ea typeface="Heebo" pitchFamily="34" charset="-122"/>
                <a:cs typeface="Heebo" pitchFamily="34" charset="-120"/>
              </a:rPr>
              <a:t>by </a:t>
            </a:r>
            <a:r>
              <a:rPr lang="en-US" sz="2187" b="1" dirty="0" smtClean="0">
                <a:solidFill>
                  <a:srgbClr val="DCD7E5"/>
                </a:solidFill>
                <a:latin typeface="Heebo" pitchFamily="34" charset="0"/>
                <a:ea typeface="Heebo" pitchFamily="34" charset="-122"/>
                <a:cs typeface="Heebo" pitchFamily="34" charset="-120"/>
              </a:rPr>
              <a:t>Abbas </a:t>
            </a:r>
            <a:r>
              <a:rPr lang="en-US" sz="2187" b="1" dirty="0" err="1" smtClean="0">
                <a:solidFill>
                  <a:srgbClr val="DCD7E5"/>
                </a:solidFill>
                <a:latin typeface="Heebo" pitchFamily="34" charset="0"/>
                <a:ea typeface="Heebo" pitchFamily="34" charset="-122"/>
                <a:cs typeface="Heebo" pitchFamily="34" charset="-120"/>
              </a:rPr>
              <a:t>Shaik</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844278"/>
            <a:ext cx="7477601" cy="2874645"/>
          </a:xfrm>
          <a:prstGeom prst="rect">
            <a:avLst/>
          </a:prstGeom>
          <a:noFill/>
          <a:ln/>
        </p:spPr>
        <p:txBody>
          <a:bodyPr wrap="squar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Conclusion and Future Enhancements</a:t>
            </a:r>
            <a:endParaRPr lang="en-US" sz="6036" dirty="0"/>
          </a:p>
        </p:txBody>
      </p:sp>
      <p:sp>
        <p:nvSpPr>
          <p:cNvPr id="6" name="Text 2"/>
          <p:cNvSpPr/>
          <p:nvPr/>
        </p:nvSpPr>
        <p:spPr>
          <a:xfrm>
            <a:off x="833199" y="5052179"/>
            <a:ext cx="7477601"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In conclusion, the Python-based keylogger project has demonstrated its value in capturing user input and monitoring system activity. As we look to the future, there are several exciting enhancements that can be implemented to expand its capabilities and improve its usability.</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19045" y="1078523"/>
            <a:ext cx="8979877" cy="1569660"/>
          </a:xfrm>
          <a:prstGeom prst="rect">
            <a:avLst/>
          </a:prstGeom>
          <a:noFill/>
        </p:spPr>
        <p:txBody>
          <a:bodyPr wrap="square" rtlCol="0">
            <a:spAutoFit/>
          </a:bodyPr>
          <a:lstStyle/>
          <a:p>
            <a:r>
              <a:rPr lang="en-US" sz="2400" dirty="0" err="1" smtClean="0"/>
              <a:t>Github</a:t>
            </a:r>
            <a:r>
              <a:rPr lang="en-US" sz="2400" dirty="0" smtClean="0"/>
              <a:t> Link:</a:t>
            </a:r>
          </a:p>
          <a:p>
            <a:endParaRPr lang="en-US" sz="2400" dirty="0"/>
          </a:p>
          <a:p>
            <a:endParaRPr lang="en-US" sz="2400" dirty="0" smtClean="0"/>
          </a:p>
          <a:p>
            <a:r>
              <a:rPr lang="en-US" sz="2400" dirty="0"/>
              <a:t>https://github.com/Abbas-Shaik-git/key-logger-project.git</a:t>
            </a:r>
          </a:p>
        </p:txBody>
      </p:sp>
    </p:spTree>
    <p:extLst>
      <p:ext uri="{BB962C8B-B14F-4D97-AF65-F5344CB8AC3E}">
        <p14:creationId xmlns:p14="http://schemas.microsoft.com/office/powerpoint/2010/main" val="1057015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938814"/>
            <a:ext cx="555498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AGENDA</a:t>
            </a:r>
            <a:endParaRPr lang="en-US" sz="4374" dirty="0"/>
          </a:p>
        </p:txBody>
      </p:sp>
      <p:sp>
        <p:nvSpPr>
          <p:cNvPr id="5" name="Text 2"/>
          <p:cNvSpPr/>
          <p:nvPr/>
        </p:nvSpPr>
        <p:spPr>
          <a:xfrm>
            <a:off x="2037993" y="3188613"/>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Introduction</a:t>
            </a:r>
            <a:endParaRPr lang="en-US" sz="2187" dirty="0"/>
          </a:p>
        </p:txBody>
      </p:sp>
      <p:sp>
        <p:nvSpPr>
          <p:cNvPr id="6" name="Text 3"/>
          <p:cNvSpPr/>
          <p:nvPr/>
        </p:nvSpPr>
        <p:spPr>
          <a:xfrm>
            <a:off x="2037993" y="3757970"/>
            <a:ext cx="3156347" cy="2332792"/>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In this presentation, we'll provide an overview of our key logger project using Python. We'll cover the problem statement, project objectives, user personas, and the unique features of our solution.</a:t>
            </a:r>
            <a:endParaRPr lang="en-US" sz="1750" dirty="0"/>
          </a:p>
        </p:txBody>
      </p:sp>
      <p:sp>
        <p:nvSpPr>
          <p:cNvPr id="7" name="Text 4"/>
          <p:cNvSpPr/>
          <p:nvPr/>
        </p:nvSpPr>
        <p:spPr>
          <a:xfrm>
            <a:off x="5743932" y="3188613"/>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Project Overview</a:t>
            </a:r>
            <a:endParaRPr lang="en-US" sz="2187" dirty="0"/>
          </a:p>
        </p:txBody>
      </p:sp>
      <p:sp>
        <p:nvSpPr>
          <p:cNvPr id="8" name="Text 5"/>
          <p:cNvSpPr/>
          <p:nvPr/>
        </p:nvSpPr>
        <p:spPr>
          <a:xfrm>
            <a:off x="5743932" y="3757970"/>
            <a:ext cx="3156347" cy="1999536"/>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We'll dive into the technical details of our key logger application, including the data modeling and the key algorithms powering our solution.</a:t>
            </a:r>
            <a:endParaRPr lang="en-US" sz="1750" dirty="0"/>
          </a:p>
        </p:txBody>
      </p:sp>
      <p:sp>
        <p:nvSpPr>
          <p:cNvPr id="9" name="Text 6"/>
          <p:cNvSpPr/>
          <p:nvPr/>
        </p:nvSpPr>
        <p:spPr>
          <a:xfrm>
            <a:off x="9449872" y="3188613"/>
            <a:ext cx="3156347" cy="694373"/>
          </a:xfrm>
          <a:prstGeom prst="rect">
            <a:avLst/>
          </a:prstGeom>
          <a:noFill/>
          <a:ln/>
        </p:spPr>
        <p:txBody>
          <a:bodyPr wrap="squar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Results and Conclusion</a:t>
            </a:r>
            <a:endParaRPr lang="en-US" sz="2187" dirty="0"/>
          </a:p>
        </p:txBody>
      </p:sp>
      <p:sp>
        <p:nvSpPr>
          <p:cNvPr id="10" name="Text 7"/>
          <p:cNvSpPr/>
          <p:nvPr/>
        </p:nvSpPr>
        <p:spPr>
          <a:xfrm>
            <a:off x="9449872" y="4105156"/>
            <a:ext cx="3156347"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Finally, we'll share the results of our project and discuss potential future enhancements to our key logger tool.</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323386"/>
            <a:ext cx="7477601" cy="1916430"/>
          </a:xfrm>
          <a:prstGeom prst="rect">
            <a:avLst/>
          </a:prstGeom>
          <a:noFill/>
          <a:ln/>
        </p:spPr>
        <p:txBody>
          <a:bodyPr wrap="squar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PROBLEM STATEMENT</a:t>
            </a:r>
            <a:endParaRPr lang="en-US" sz="6036" dirty="0"/>
          </a:p>
        </p:txBody>
      </p:sp>
      <p:sp>
        <p:nvSpPr>
          <p:cNvPr id="6" name="Text 2"/>
          <p:cNvSpPr/>
          <p:nvPr/>
        </p:nvSpPr>
        <p:spPr>
          <a:xfrm>
            <a:off x="833199" y="4573072"/>
            <a:ext cx="7477601"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key logging project aims to address the growing need for effective monitoring and security solutions in today's digital landscape. Key loggers, while often associated with malicious use, can also serve legitimate purposes in enhancing security, productivity, and data protection.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635925"/>
            <a:ext cx="7477601" cy="958215"/>
          </a:xfrm>
          <a:prstGeom prst="rect">
            <a:avLst/>
          </a:prstGeom>
          <a:noFill/>
          <a:ln/>
        </p:spPr>
        <p:txBody>
          <a:bodyPr wrap="non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Project Overview</a:t>
            </a:r>
            <a:endParaRPr lang="en-US" sz="6036" dirty="0"/>
          </a:p>
        </p:txBody>
      </p:sp>
      <p:sp>
        <p:nvSpPr>
          <p:cNvPr id="6" name="Text 2"/>
          <p:cNvSpPr/>
          <p:nvPr/>
        </p:nvSpPr>
        <p:spPr>
          <a:xfrm>
            <a:off x="833199" y="3927396"/>
            <a:ext cx="7477601" cy="1666280"/>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key logger project using Python is a comprehensive solution that aims to capture and monitor user input on a computer system. This innovative application provides valuable insights into user behavior and activity, enabling organizations to enhance security measures and optimize productivity.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323386"/>
            <a:ext cx="7477601" cy="1916430"/>
          </a:xfrm>
          <a:prstGeom prst="rect">
            <a:avLst/>
          </a:prstGeom>
          <a:noFill/>
          <a:ln/>
        </p:spPr>
        <p:txBody>
          <a:bodyPr wrap="squar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Who Are the End Users?</a:t>
            </a:r>
            <a:endParaRPr lang="en-US" sz="6036" dirty="0"/>
          </a:p>
        </p:txBody>
      </p:sp>
      <p:sp>
        <p:nvSpPr>
          <p:cNvPr id="6" name="Text 2"/>
          <p:cNvSpPr/>
          <p:nvPr/>
        </p:nvSpPr>
        <p:spPr>
          <a:xfrm>
            <a:off x="833199" y="4573072"/>
            <a:ext cx="7477601"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primary end users of the keylogger project are cybersecurity professionals, penetration testers, and IT administrators. These individuals need a robust and reliable tool to monitor user activity, detect potential security threats, and audit system usage within their organizations.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844278"/>
            <a:ext cx="7477601" cy="2874645"/>
          </a:xfrm>
          <a:prstGeom prst="rect">
            <a:avLst/>
          </a:prstGeom>
          <a:noFill/>
          <a:ln/>
        </p:spPr>
        <p:txBody>
          <a:bodyPr wrap="squar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Your Solution and Its Value Proposition</a:t>
            </a:r>
            <a:endParaRPr lang="en-US" sz="6036" dirty="0"/>
          </a:p>
        </p:txBody>
      </p:sp>
      <p:sp>
        <p:nvSpPr>
          <p:cNvPr id="6" name="Text 2"/>
          <p:cNvSpPr/>
          <p:nvPr/>
        </p:nvSpPr>
        <p:spPr>
          <a:xfrm>
            <a:off x="833199" y="5052179"/>
            <a:ext cx="7477601"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Our key logger solution offers unparalleled security and productivity benefits for businesses and individuals. By capturing user activity, it empowers organizations to monitor productivity, detect threats, and enhance overall system security.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51620" y="32658"/>
            <a:ext cx="5486400" cy="8229600"/>
          </a:xfrm>
          <a:prstGeom prst="rect">
            <a:avLst/>
          </a:prstGeom>
        </p:spPr>
      </p:pic>
      <p:sp>
        <p:nvSpPr>
          <p:cNvPr id="5" name="Text 1"/>
          <p:cNvSpPr/>
          <p:nvPr/>
        </p:nvSpPr>
        <p:spPr>
          <a:xfrm>
            <a:off x="833199" y="2490073"/>
            <a:ext cx="7477601" cy="1916430"/>
          </a:xfrm>
          <a:prstGeom prst="rect">
            <a:avLst/>
          </a:prstGeom>
          <a:noFill/>
          <a:ln/>
        </p:spPr>
        <p:txBody>
          <a:bodyPr wrap="squar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The Wow in Your Solution</a:t>
            </a:r>
            <a:endParaRPr lang="en-US" sz="6036" dirty="0"/>
          </a:p>
        </p:txBody>
      </p:sp>
      <p:sp>
        <p:nvSpPr>
          <p:cNvPr id="6" name="Text 2"/>
          <p:cNvSpPr/>
          <p:nvPr/>
        </p:nvSpPr>
        <p:spPr>
          <a:xfrm>
            <a:off x="833199" y="4739759"/>
            <a:ext cx="7477601" cy="999768"/>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Our key logger solution offers a remarkable feature that sets it apart - the ability to capture and monitor keystrokes in real-time, providing unparalleled visibility into user activity on the target system.</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802493"/>
            <a:ext cx="7477601" cy="958215"/>
          </a:xfrm>
          <a:prstGeom prst="rect">
            <a:avLst/>
          </a:prstGeom>
          <a:noFill/>
          <a:ln/>
        </p:spPr>
        <p:txBody>
          <a:bodyPr wrap="non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Modelling</a:t>
            </a:r>
            <a:endParaRPr lang="en-US" sz="6036" dirty="0"/>
          </a:p>
        </p:txBody>
      </p:sp>
      <p:sp>
        <p:nvSpPr>
          <p:cNvPr id="6" name="Text 2"/>
          <p:cNvSpPr/>
          <p:nvPr/>
        </p:nvSpPr>
        <p:spPr>
          <a:xfrm>
            <a:off x="833199" y="4093964"/>
            <a:ext cx="7477601"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In this phase, we will create a detailed model of the key logger application, including the core functionality, user interface, and security measures. This will ensure we deliver a robust and user-friendly solution that addresses the project goals.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969181"/>
            <a:ext cx="7477601" cy="958215"/>
          </a:xfrm>
          <a:prstGeom prst="rect">
            <a:avLst/>
          </a:prstGeom>
          <a:noFill/>
          <a:ln/>
        </p:spPr>
        <p:txBody>
          <a:bodyPr wrap="non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RESULTS</a:t>
            </a:r>
            <a:endParaRPr lang="en-US" sz="6036" dirty="0"/>
          </a:p>
        </p:txBody>
      </p:sp>
      <p:sp>
        <p:nvSpPr>
          <p:cNvPr id="6" name="Text 2"/>
          <p:cNvSpPr/>
          <p:nvPr/>
        </p:nvSpPr>
        <p:spPr>
          <a:xfrm>
            <a:off x="833199" y="4260652"/>
            <a:ext cx="7477601" cy="999768"/>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key logger project has yielded exciting results, demonstrating the power and potential of this innovative software solution. Here are the key highlights from the implementation and testing phases.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489</Words>
  <Application>Microsoft Office PowerPoint</Application>
  <PresentationFormat>Custom</PresentationFormat>
  <Paragraphs>40</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Heebo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3</cp:revision>
  <dcterms:created xsi:type="dcterms:W3CDTF">2024-06-13T04:03:13Z</dcterms:created>
  <dcterms:modified xsi:type="dcterms:W3CDTF">2024-06-24T12:19:03Z</dcterms:modified>
</cp:coreProperties>
</file>